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6" r:id="rId5"/>
    <p:sldId id="258" r:id="rId6"/>
    <p:sldId id="269" r:id="rId7"/>
    <p:sldId id="271" r:id="rId8"/>
    <p:sldId id="270" r:id="rId9"/>
    <p:sldId id="277" r:id="rId10"/>
    <p:sldId id="276" r:id="rId11"/>
    <p:sldId id="259" r:id="rId12"/>
    <p:sldId id="261" r:id="rId13"/>
    <p:sldId id="260" r:id="rId14"/>
    <p:sldId id="263" r:id="rId15"/>
    <p:sldId id="275" r:id="rId16"/>
    <p:sldId id="278" r:id="rId17"/>
    <p:sldId id="273" r:id="rId18"/>
    <p:sldId id="272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967B0"/>
    <a:srgbClr val="0A5FA1"/>
    <a:srgbClr val="2F58A9"/>
    <a:srgbClr val="2A3DA9"/>
    <a:srgbClr val="0C3AA9"/>
    <a:srgbClr val="0F41BD"/>
    <a:srgbClr val="243DCA"/>
    <a:srgbClr val="1F2ECA"/>
    <a:srgbClr val="FFD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5150" autoAdjust="0"/>
  </p:normalViewPr>
  <p:slideViewPr>
    <p:cSldViewPr>
      <p:cViewPr varScale="1">
        <p:scale>
          <a:sx n="102" d="100"/>
          <a:sy n="102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3E552-CF3C-495B-B55B-5DED8D46CF01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01E6A-3107-469A-B6B0-657DBFF41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0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This is the photo used in the Colorado Springs Gazette article about the issue. Clearly, there is a problem!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6C74A-187B-40B1-B934-86204EC262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type of system is useful near public areas such as parks,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shopping centers, and schools. A time managed system places a limit on the length of time that a car is allowed to be parked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the area. Length of time can vary, days of week can vary, and holidays can be restricted. This is the most flexible option in our toolbox. </a:t>
            </a:r>
            <a:endParaRPr lang="en-US" baseline="0" dirty="0" smtClean="0"/>
          </a:p>
          <a:p>
            <a:r>
              <a:rPr lang="en-US" baseline="0" dirty="0" smtClean="0"/>
              <a:t>Signs will indicate when and for how long non-residents will be allowed to park on the streets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Add new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6C74A-187B-40B1-B934-86204EC2627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Add new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6C74A-187B-40B1-B934-86204EC2627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172" y="10936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761" y="3008152"/>
            <a:ext cx="462003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5550"/>
            <a:ext cx="9144000" cy="18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16777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5550"/>
            <a:ext cx="9144000" cy="18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16777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96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3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8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98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62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2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5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6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4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69D2-BC31-4C4C-9A60-62163DF8AE18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7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1219200"/>
            <a:ext cx="7772400" cy="1470025"/>
          </a:xfrm>
        </p:spPr>
        <p:txBody>
          <a:bodyPr/>
          <a:lstStyle/>
          <a:p>
            <a:pPr algn="l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Old North End </a:t>
            </a:r>
            <a:b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Neighborhood </a:t>
            </a:r>
            <a:r>
              <a:rPr lang="en-US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</a:t>
            </a:r>
            <a:endParaRPr lang="en-US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" y="3429000"/>
            <a:ext cx="5486400" cy="1600200"/>
          </a:xfrm>
        </p:spPr>
        <p:txBody>
          <a:bodyPr>
            <a:normAutofit fontScale="92500"/>
          </a:bodyPr>
          <a:lstStyle/>
          <a:p>
            <a:pPr algn="l"/>
            <a:r>
              <a:rPr lang="en-US" sz="1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Neighborhood Parking Kickoff  </a:t>
            </a:r>
          </a:p>
          <a:p>
            <a:pPr algn="l"/>
            <a:r>
              <a:rPr lang="en-US" sz="1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12 June 2019</a:t>
            </a:r>
          </a:p>
          <a:p>
            <a:pPr algn="l"/>
            <a:r>
              <a:rPr lang="en-US" sz="1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Angie Martell, Associate Transportation Planner</a:t>
            </a:r>
          </a:p>
          <a:p>
            <a:pPr algn="l"/>
            <a:r>
              <a:rPr lang="en-US" sz="1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Tim Roberts, Principal Transportation Planner</a:t>
            </a:r>
            <a:endParaRPr lang="en-US" sz="1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86050" y="1140491"/>
            <a:ext cx="4114800" cy="152871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967B0"/>
                </a:solidFill>
                <a:latin typeface="Optima" pitchFamily="34" charset="0"/>
              </a:rPr>
              <a:t>Meetings</a:t>
            </a:r>
            <a:endParaRPr lang="en-US" sz="4000" b="1" dirty="0">
              <a:solidFill>
                <a:srgbClr val="0967B0"/>
              </a:solidFill>
              <a:latin typeface="Optima" pitchFamily="34" charset="0"/>
              <a:cs typeface="Optima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31083"/>
              </p:ext>
            </p:extLst>
          </p:nvPr>
        </p:nvGraphicFramePr>
        <p:xfrm>
          <a:off x="1447800" y="2895600"/>
          <a:ext cx="6362700" cy="3900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100"/>
                <a:gridCol w="838200"/>
                <a:gridCol w="876300"/>
                <a:gridCol w="1028700"/>
                <a:gridCol w="990600"/>
                <a:gridCol w="914400"/>
                <a:gridCol w="914400"/>
              </a:tblGrid>
              <a:tr h="586613">
                <a:tc>
                  <a:txBody>
                    <a:bodyPr/>
                    <a:lstStyle/>
                    <a:p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</a:t>
                      </a:r>
                      <a:endParaRPr lang="en-US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586613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3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4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5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6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7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8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814362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9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10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11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</a:t>
                      </a:r>
                    </a:p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West ONEN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13</a:t>
                      </a:r>
                    </a:p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East</a:t>
                      </a:r>
                    </a:p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ONEN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14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15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579374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16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17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18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19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20</a:t>
                      </a:r>
                    </a:p>
                    <a:p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21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22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586613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23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24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25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26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27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28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29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586613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30</a:t>
                      </a:r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91000" y="2362200"/>
            <a:ext cx="11049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</a:t>
            </a:r>
            <a:endParaRPr lang="en-US" sz="3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437190"/>
            <a:ext cx="3886200" cy="5257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Time Managed Parking</a:t>
            </a:r>
            <a:endParaRPr lang="en-US" sz="54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733800" cy="551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0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" b="2498"/>
          <a:stretch/>
        </p:blipFill>
        <p:spPr bwMode="auto">
          <a:xfrm>
            <a:off x="218209" y="114299"/>
            <a:ext cx="8553450" cy="665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95600" y="1371600"/>
            <a:ext cx="2743200" cy="1524000"/>
          </a:xfrm>
        </p:spPr>
        <p:txBody>
          <a:bodyPr>
            <a:noAutofit/>
          </a:bodyPr>
          <a:lstStyle/>
          <a:p>
            <a:pPr algn="l"/>
            <a:r>
              <a:rPr lang="en-US" sz="38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Timeframe</a:t>
            </a:r>
            <a:endParaRPr lang="en-US" sz="38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9718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Lucida Sans" panose="020B0602030504020204" pitchFamily="34" charset="0"/>
              </a:rPr>
              <a:t>Process: June/July</a:t>
            </a:r>
          </a:p>
          <a:p>
            <a:r>
              <a:rPr lang="en-US" sz="3300" dirty="0" smtClean="0">
                <a:latin typeface="Lucida Sans" panose="020B0602030504020204" pitchFamily="34" charset="0"/>
              </a:rPr>
              <a:t>Implementation: July</a:t>
            </a:r>
            <a:endParaRPr lang="en-US" sz="33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2362200"/>
            <a:ext cx="5486400" cy="3200400"/>
          </a:xfrm>
        </p:spPr>
        <p:txBody>
          <a:bodyPr>
            <a:noAutofit/>
          </a:bodyPr>
          <a:lstStyle/>
          <a:p>
            <a:r>
              <a:rPr lang="en-US" sz="46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Concerns and Action Plan</a:t>
            </a:r>
            <a:endParaRPr lang="en-US" sz="46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9" y="1431235"/>
            <a:ext cx="7337571" cy="543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1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8" y="1447800"/>
            <a:ext cx="784548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0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25146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3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Why We </a:t>
            </a:r>
            <a:r>
              <a:rPr lang="en-US" sz="3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</a:t>
            </a: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 Here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Program Option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Identify Specific Concerns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Develop Action Steps 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3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Why We Are Here</a:t>
            </a:r>
            <a:endParaRPr lang="en-US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514600"/>
            <a:ext cx="79248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3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Citizen requests for action regarding parking </a:t>
            </a:r>
          </a:p>
          <a:p>
            <a:pPr>
              <a:buClr>
                <a:srgbClr val="0967B0"/>
              </a:buClr>
            </a:pPr>
            <a:endParaRPr lang="en-US" sz="33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Facilitate a meeting and develop a plan of action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3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7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399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8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err="1" smtClean="0"/>
              <a:t>Cragmor</a:t>
            </a:r>
            <a:r>
              <a:rPr lang="en-US" dirty="0" smtClean="0"/>
              <a:t> Neighborhood Parking</a:t>
            </a:r>
            <a:endParaRPr lang="en-US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651000"/>
            <a:ext cx="2383308" cy="425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9597" b="20023"/>
          <a:stretch>
            <a:fillRect/>
          </a:stretch>
        </p:blipFill>
        <p:spPr bwMode="auto">
          <a:xfrm>
            <a:off x="3095625" y="1143000"/>
            <a:ext cx="2476500" cy="3111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1079500"/>
            <a:ext cx="2810169" cy="501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 t="16843" b="55851"/>
          <a:stretch>
            <a:fillRect/>
          </a:stretch>
        </p:blipFill>
        <p:spPr bwMode="auto">
          <a:xfrm>
            <a:off x="2714625" y="4191000"/>
            <a:ext cx="4429125" cy="215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96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logs.gazette.com/sidestreets/files/2013/05/Cragmor-parkin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85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0" y="1524000"/>
            <a:ext cx="2590800" cy="914400"/>
          </a:xfrm>
        </p:spPr>
        <p:txBody>
          <a:bodyPr/>
          <a:lstStyle/>
          <a:p>
            <a:r>
              <a:rPr lang="en-US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Process</a:t>
            </a:r>
            <a:endParaRPr lang="en-US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318" y="2514600"/>
            <a:ext cx="838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Separate process for area </a:t>
            </a:r>
            <a:r>
              <a:rPr lang="en-US" sz="2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north</a:t>
            </a: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of Uintah Street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28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Separate meetings for areas east and west of the alley between </a:t>
            </a:r>
            <a:r>
              <a:rPr lang="en-US" sz="28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Tejon</a:t>
            </a: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Street and Nevada Avenue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28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Develop action plan based on meeting input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40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6764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967B0"/>
              </a:buClr>
            </a:pPr>
            <a:r>
              <a:rPr lang="en-US" sz="4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North of Uintah Street Study area</a:t>
            </a:r>
            <a:endParaRPr 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5" r="6238"/>
          <a:stretch/>
        </p:blipFill>
        <p:spPr bwMode="auto">
          <a:xfrm>
            <a:off x="0" y="2819401"/>
            <a:ext cx="9144000" cy="407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8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OC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4A83B62481624D8F14E43F83D54A10" ma:contentTypeVersion="1" ma:contentTypeDescription="Create a new document." ma:contentTypeScope="" ma:versionID="406053ed79ce2317966daf2594f3ee8f">
  <xsd:schema xmlns:xsd="http://www.w3.org/2001/XMLSchema" xmlns:xs="http://www.w3.org/2001/XMLSchema" xmlns:p="http://schemas.microsoft.com/office/2006/metadata/properties" xmlns:ns2="92f41eb1-90d5-46ea-b056-ff4ed6f63b66" targetNamespace="http://schemas.microsoft.com/office/2006/metadata/properties" ma:root="true" ma:fieldsID="55fa91e57773347634d97fe3af33defa" ns2:_="">
    <xsd:import namespace="92f41eb1-90d5-46ea-b056-ff4ed6f63b6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41eb1-90d5-46ea-b056-ff4ed6f63b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9ADDA5-1C1C-4BEC-90F0-87A769D671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E2A79A-AC68-43C3-B262-F805BE351588}">
  <ds:schemaRefs>
    <ds:schemaRef ds:uri="http://purl.org/dc/elements/1.1/"/>
    <ds:schemaRef ds:uri="http://schemas.openxmlformats.org/package/2006/metadata/core-properties"/>
    <ds:schemaRef ds:uri="92f41eb1-90d5-46ea-b056-ff4ed6f63b66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1D34497-7F5D-4483-BB47-70D6FDE1B6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f41eb1-90d5-46ea-b056-ff4ed6f63b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 OC</Template>
  <TotalTime>3868</TotalTime>
  <Words>355</Words>
  <Application>Microsoft Office PowerPoint</Application>
  <PresentationFormat>On-screen Show (4:3)</PresentationFormat>
  <Paragraphs>79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City OC</vt:lpstr>
      <vt:lpstr>Old North End  Neighborhood Parking</vt:lpstr>
      <vt:lpstr>Overview</vt:lpstr>
      <vt:lpstr>Why We Are Here</vt:lpstr>
      <vt:lpstr>PowerPoint Presentation</vt:lpstr>
      <vt:lpstr>PowerPoint Presentation</vt:lpstr>
      <vt:lpstr>Cragmor Neighborhood Parking</vt:lpstr>
      <vt:lpstr>PowerPoint Presentation</vt:lpstr>
      <vt:lpstr>Process</vt:lpstr>
      <vt:lpstr>PowerPoint Presentation</vt:lpstr>
      <vt:lpstr>Meetings</vt:lpstr>
      <vt:lpstr>Time Managed Parking</vt:lpstr>
      <vt:lpstr>PowerPoint Presentation</vt:lpstr>
      <vt:lpstr>PowerPoint Presentation</vt:lpstr>
      <vt:lpstr>Timeframe</vt:lpstr>
      <vt:lpstr>Concerns and Action Plan</vt:lpstr>
      <vt:lpstr>PowerPoint Presentation</vt:lpstr>
      <vt:lpstr>PowerPoint Presentation</vt:lpstr>
    </vt:vector>
  </TitlesOfParts>
  <Company>City of Colorado Springs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Fabos, Jamie</dc:creator>
  <cp:lastModifiedBy>Martell, Angela A</cp:lastModifiedBy>
  <cp:revision>44</cp:revision>
  <dcterms:created xsi:type="dcterms:W3CDTF">2016-02-17T18:13:51Z</dcterms:created>
  <dcterms:modified xsi:type="dcterms:W3CDTF">2019-06-13T21:12:23Z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0x010100B34A83B62481624D8F14E43F83D54A10</vt:lpwstr>
  </property>
</Properties>
</file>